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24382413" cy="97520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2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/>
    <p:restoredTop sz="94674"/>
  </p:normalViewPr>
  <p:slideViewPr>
    <p:cSldViewPr snapToGrid="0" showGuides="1">
      <p:cViewPr varScale="1">
        <p:scale>
          <a:sx n="49" d="100"/>
          <a:sy n="49" d="100"/>
        </p:scale>
        <p:origin x="144" y="-322"/>
      </p:cViewPr>
      <p:guideLst>
        <p:guide orient="horz" pos="3072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E080D-D213-45A6-A2A7-3D345129A3A6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28625" y="1143000"/>
            <a:ext cx="77152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ABCE2-9763-458E-975C-A40F55A06B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907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ABCE2-9763-458E-975C-A40F55A06B8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5703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1595990"/>
            <a:ext cx="18286810" cy="3395145"/>
          </a:xfrm>
        </p:spPr>
        <p:txBody>
          <a:bodyPr anchor="b"/>
          <a:lstStyle>
            <a:lvl1pPr algn="ctr">
              <a:defRPr sz="853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5122065"/>
            <a:ext cx="18286810" cy="2354478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138" indent="0" algn="ctr">
              <a:buNone/>
              <a:defRPr sz="2844"/>
            </a:lvl2pPr>
            <a:lvl3pPr marL="1300277" indent="0" algn="ctr">
              <a:buNone/>
              <a:defRPr sz="2560"/>
            </a:lvl3pPr>
            <a:lvl4pPr marL="1950415" indent="0" algn="ctr">
              <a:buNone/>
              <a:defRPr sz="2275"/>
            </a:lvl4pPr>
            <a:lvl5pPr marL="2600554" indent="0" algn="ctr">
              <a:buNone/>
              <a:defRPr sz="2275"/>
            </a:lvl5pPr>
            <a:lvl6pPr marL="3250692" indent="0" algn="ctr">
              <a:buNone/>
              <a:defRPr sz="2275"/>
            </a:lvl6pPr>
            <a:lvl7pPr marL="3900830" indent="0" algn="ctr">
              <a:buNone/>
              <a:defRPr sz="2275"/>
            </a:lvl7pPr>
            <a:lvl8pPr marL="4550969" indent="0" algn="ctr">
              <a:buNone/>
              <a:defRPr sz="2275"/>
            </a:lvl8pPr>
            <a:lvl9pPr marL="5201107" indent="0" algn="ctr">
              <a:buNone/>
              <a:defRPr sz="2275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8245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38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519205"/>
            <a:ext cx="5257458" cy="82643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519205"/>
            <a:ext cx="15467593" cy="82643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031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190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2431232"/>
            <a:ext cx="21029831" cy="4056566"/>
          </a:xfrm>
        </p:spPr>
        <p:txBody>
          <a:bodyPr anchor="b"/>
          <a:lstStyle>
            <a:lvl1pPr>
              <a:defRPr sz="853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6526175"/>
            <a:ext cx="21029831" cy="2133252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310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2596022"/>
            <a:ext cx="10362526" cy="61875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2596022"/>
            <a:ext cx="10362526" cy="61875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9263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519205"/>
            <a:ext cx="21029831" cy="1884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2390598"/>
            <a:ext cx="10314903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3562194"/>
            <a:ext cx="10314903" cy="523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2390598"/>
            <a:ext cx="10365701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3562194"/>
            <a:ext cx="10365701" cy="523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378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334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41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650134"/>
            <a:ext cx="7863962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404110"/>
            <a:ext cx="12343597" cy="6930250"/>
          </a:xfrm>
        </p:spPr>
        <p:txBody>
          <a:bodyPr/>
          <a:lstStyle>
            <a:lvl1pPr>
              <a:defRPr sz="4550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2925604"/>
            <a:ext cx="7863962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903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650134"/>
            <a:ext cx="7863962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404110"/>
            <a:ext cx="12343597" cy="6930250"/>
          </a:xfrm>
        </p:spPr>
        <p:txBody>
          <a:bodyPr anchor="t"/>
          <a:lstStyle>
            <a:lvl1pPr marL="0" indent="0">
              <a:buNone/>
              <a:defRPr sz="4550"/>
            </a:lvl1pPr>
            <a:lvl2pPr marL="650138" indent="0">
              <a:buNone/>
              <a:defRPr sz="3982"/>
            </a:lvl2pPr>
            <a:lvl3pPr marL="1300277" indent="0">
              <a:buNone/>
              <a:defRPr sz="3413"/>
            </a:lvl3pPr>
            <a:lvl4pPr marL="1950415" indent="0">
              <a:buNone/>
              <a:defRPr sz="2844"/>
            </a:lvl4pPr>
            <a:lvl5pPr marL="2600554" indent="0">
              <a:buNone/>
              <a:defRPr sz="2844"/>
            </a:lvl5pPr>
            <a:lvl6pPr marL="3250692" indent="0">
              <a:buNone/>
              <a:defRPr sz="2844"/>
            </a:lvl6pPr>
            <a:lvl7pPr marL="3900830" indent="0">
              <a:buNone/>
              <a:defRPr sz="2844"/>
            </a:lvl7pPr>
            <a:lvl8pPr marL="4550969" indent="0">
              <a:buNone/>
              <a:defRPr sz="2844"/>
            </a:lvl8pPr>
            <a:lvl9pPr marL="5201107" indent="0">
              <a:buNone/>
              <a:defRPr sz="284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2925604"/>
            <a:ext cx="7863962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3001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519205"/>
            <a:ext cx="21029831" cy="1884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2596022"/>
            <a:ext cx="21029831" cy="6187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9038672"/>
            <a:ext cx="548604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A843A-8FF4-8F4B-AA2A-CA06B800021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9038672"/>
            <a:ext cx="8229064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9038672"/>
            <a:ext cx="548604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41E2F-9B54-EF49-BF00-241AE724B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013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00277" rtl="0" eaLnBrk="1" latinLnBrk="0" hangingPunct="1">
        <a:lnSpc>
          <a:spcPct val="90000"/>
        </a:lnSpc>
        <a:spcBef>
          <a:spcPct val="0"/>
        </a:spcBef>
        <a:buNone/>
        <a:defRPr sz="62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069" indent="-325069" algn="l" defTabSz="1300277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20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34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484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5623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5761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5900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03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17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8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7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415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54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92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083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69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10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634E35B-6A8B-78CD-89E1-F363FAFAF0B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/>
        </p:blipFill>
        <p:spPr>
          <a:xfrm>
            <a:off x="216976" y="1600199"/>
            <a:ext cx="25527000" cy="81518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0A5AC6-F2BD-B473-7682-447832118175}"/>
              </a:ext>
            </a:extLst>
          </p:cNvPr>
          <p:cNvSpPr txBox="1"/>
          <p:nvPr/>
        </p:nvSpPr>
        <p:spPr>
          <a:xfrm>
            <a:off x="1663881" y="4396103"/>
            <a:ext cx="8607806" cy="3293209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ru-RU" sz="4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МБДОУ Пестречинский</a:t>
            </a:r>
          </a:p>
          <a:p>
            <a:r>
              <a:rPr lang="ru-RU" sz="4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детский сад №3 «Солнышко»</a:t>
            </a:r>
            <a:endParaRPr lang="ru-RU" sz="4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ru-RU" sz="6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…</a:t>
            </a:r>
          </a:p>
          <a:p>
            <a:r>
              <a:rPr lang="ru-RU" sz="6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81EE46-A701-17FC-8AB0-8B222BD36C5F}"/>
              </a:ext>
            </a:extLst>
          </p:cNvPr>
          <p:cNvSpPr txBox="1">
            <a:spLocks noChangeAspect="1"/>
          </p:cNvSpPr>
          <p:nvPr/>
        </p:nvSpPr>
        <p:spPr>
          <a:xfrm>
            <a:off x="1663881" y="7443390"/>
            <a:ext cx="5861413" cy="280076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ru-RU" sz="4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Пестречинский район</a:t>
            </a:r>
          </a:p>
          <a:p>
            <a:r>
              <a:rPr lang="ru-RU" sz="4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село </a:t>
            </a:r>
            <a:r>
              <a:rPr lang="ru-RU" sz="44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Пестрецы</a:t>
            </a:r>
            <a:endParaRPr lang="ru-RU" sz="4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ru-RU" sz="4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….</a:t>
            </a:r>
          </a:p>
          <a:p>
            <a:r>
              <a:rPr lang="ru-RU" sz="4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…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4"/>
          <a:srcRect l="36922" t="34787" r="23688" b="24853"/>
          <a:stretch/>
        </p:blipFill>
        <p:spPr bwMode="auto">
          <a:xfrm>
            <a:off x="1663881" y="1988887"/>
            <a:ext cx="4203519" cy="2407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896034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74</TotalTime>
  <Words>19</Words>
  <Application>Microsoft Office PowerPoint</Application>
  <PresentationFormat>Произвольный</PresentationFormat>
  <Paragraphs>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Danil Danshin</dc:creator>
  <cp:lastModifiedBy>Татьяна</cp:lastModifiedBy>
  <cp:revision>14</cp:revision>
  <dcterms:created xsi:type="dcterms:W3CDTF">2023-02-13T16:24:10Z</dcterms:created>
  <dcterms:modified xsi:type="dcterms:W3CDTF">2023-03-30T06:00:41Z</dcterms:modified>
</cp:coreProperties>
</file>